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839"/>
    <a:srgbClr val="9A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F9B51-2EEE-405C-B027-7DAF6BF6BDCA}" type="datetimeFigureOut">
              <a:rPr lang="nl-NL" smtClean="0"/>
              <a:t>30-9-2020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FFA79-01D6-454B-B673-EEA67CD3FC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63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19517-2FC6-42B3-8AF8-4BC694DD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61E36AF-3F77-423E-8F79-5CF68F42C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3D05FD-03B2-499C-AB7C-7ACBBE8B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8DB3-ECC5-4F84-AADF-D7C4C02783E5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ECAACE-80D7-4045-806D-9907A5DF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2C189A-F326-4DBB-A683-08AC0C68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08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FD8C8-9A17-412C-BD93-10B73C3E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27BF6D0-8E69-45A8-BCF7-7D10D3E86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7B601E-674A-4726-859E-D6E46C41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C504-42EB-4860-AC07-E06628CA3DCC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686054-7379-418E-BFF5-E9CCE14C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280EB-3F2B-474D-A966-41C57F56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70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86D1B76-DDF7-46C4-9B65-53D7D0CB4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74FFC1-0278-422D-8451-3BAB9D0F3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F7F55B-56E9-4EBF-A560-15C97BC9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C4C6-C1F1-47A0-B529-1A345B13076C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5DFCF9-B4B9-4212-B53C-021E55D4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B58A8E-E81D-42BD-BE25-9895113D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1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87565-960B-4C09-A0BA-75C72D76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FCE3F-2209-40D4-8DDA-3D1DEA094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513E45-8AC8-45D5-B49B-3274895EA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963A-B872-42B5-9286-17D74E6AB7DC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FC9B39-A809-4589-B3C0-FBBF810B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2C4743-4862-44CD-9475-810F7469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4E237-9A1F-4013-92E5-919EA1F9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55DAE5-03A7-4FFD-B0F3-4A18B0132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C540EB-6DCB-4710-AD47-3E3ED873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906D-52E7-429F-B523-79CB97308A47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F4AB1-D5B0-43A8-9ED1-BD404E50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AA929-EC52-4DA3-B9C3-6FFB6E85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B6EF1-FD77-46B3-A771-0FE0649B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AE6879-3058-4DDB-853A-777C20646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0597E-C928-422C-ADE2-CBE37AE0D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77C109-21E8-4EC0-AA92-DD360FDB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C3E3-5BE2-47B6-A7A9-E771BADE7222}" type="datetime1">
              <a:rPr lang="nl-NL" smtClean="0"/>
              <a:t>30-9-2020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CAB228-7A89-46AA-954A-C041F01E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A5792E-81C2-4484-BF9E-22687337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12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1C38E-A3E5-4204-AFCB-3B18740A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5A4E93-EEC3-4C7F-8551-B0FEE1FC8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889830-08D0-4086-B094-F897F936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39F872-B6A0-4C7D-A9AF-48BB3BB10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7964B86-440A-4533-99DC-C4D8128BB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B9189D-EEDD-4A6D-AFD6-D2370C5B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8CD-7CA0-4A0D-9D74-7B74F2392906}" type="datetime1">
              <a:rPr lang="nl-NL" smtClean="0"/>
              <a:t>30-9-2020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354909-2139-4055-8D23-515C5719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6F1BBC6-971D-491B-AADC-371DDB9D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8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67110-DAE8-4F8B-94D1-BFCC84FA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69157F-2D31-42E3-8066-EF3F5787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876D-5C45-47F5-A5AC-8CB0B5111F5F}" type="datetime1">
              <a:rPr lang="nl-NL" smtClean="0"/>
              <a:t>30-9-2020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FE9C41-313E-4215-A43F-796529AA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52E9A7-3E41-4904-8D2F-7F5EF473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607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8671561-F9F0-4D9A-B3FD-1E70EC77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A56-036E-45D2-BC89-DE3DDA417399}" type="datetime1">
              <a:rPr lang="nl-NL" smtClean="0"/>
              <a:t>30-9-2020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1F05271-6326-497A-B30C-DB2B7D03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6D35180-3A72-404E-9601-386D832A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09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D5B4C-BE6E-4A13-9062-D35E190F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4CA9D-951E-4CA1-B80A-D64BC18E7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6CFDB6-2920-4766-BF62-5A32ADAB1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C5ACD5-9E7F-4AD3-B139-1983D738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4BD6-62C5-4201-93B8-4E94DD3F7C3A}" type="datetime1">
              <a:rPr lang="nl-NL" smtClean="0"/>
              <a:t>30-9-2020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2757A6-9FC4-4882-B616-A9AAF93C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7BBDC3-CFBE-4DA5-A24A-7BF51F51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28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01179-3394-410F-8BBF-CF5010FE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587DBC-6A0D-40C6-BABE-BDF4D2D60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489665-5445-43F8-A172-402A9D65C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553EC5-8602-4DB4-9884-D11F9000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E459-C458-4D47-9C4D-1716FECA5BD9}" type="datetime1">
              <a:rPr lang="nl-NL" smtClean="0"/>
              <a:t>30-9-2020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78B86C-797D-4ABF-ADC9-8B3AE143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Oktober 2020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7C503D-83BB-412C-94DA-11F566CD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62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01711F-C283-4BD4-9203-ACA8CBA02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23F00B-8468-4D12-9EA2-9CE694DCB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A5F246-EC64-4B66-8E37-0E49B5C4A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7E6EE-F21B-45CE-8B68-0249FADDF60E}" type="datetime1">
              <a:rPr lang="nl-NL" smtClean="0"/>
              <a:t>30-9-2020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68821A-2A91-40BC-B927-9E94434B7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Oktober 2020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B2F745-2B20-4968-A6AF-145CCB605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3617-85AC-4582-9165-93FF99DD7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92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dealoostgroningen.n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9D3FB-E99B-4E28-99F5-ED691B788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nl-NL" dirty="0">
                <a:solidFill>
                  <a:schemeClr val="accent3"/>
                </a:solidFill>
                <a:latin typeface="Tw Cen MT Condensed Extra Bold" panose="020B0803020202020204" pitchFamily="34" charset="0"/>
              </a:rPr>
              <a:t>REGIO DEAL OOST-GRONINGEN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64A4A0-FDFA-4EA0-A271-612359D36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Oktober 2020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02CF468A-EB6A-4BDA-9A71-7F4D6D7C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FCBFC55-4E99-4F06-B4F9-047343B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1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FB69E-3BF3-463F-9B30-14D812C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REGIO DEAL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1374C-85CC-4C2B-84F4-37214317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</a:pPr>
            <a:r>
              <a:rPr lang="nl-NL" dirty="0">
                <a:solidFill>
                  <a:schemeClr val="tx2"/>
                </a:solidFill>
              </a:rPr>
              <a:t>Regio deal </a:t>
            </a:r>
          </a:p>
          <a:p>
            <a:pPr>
              <a:buClr>
                <a:schemeClr val="accent3"/>
              </a:buClr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B3D2BD-ABD2-44B2-8958-7B18D8D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AEB5B16-7A88-4999-AAEE-336EFB6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2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2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FB69E-3BF3-463F-9B30-14D812C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REGIO DEAL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1374C-85CC-4C2B-84F4-37214317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</a:pPr>
            <a:r>
              <a:rPr lang="nl-NL" dirty="0">
                <a:solidFill>
                  <a:schemeClr val="tx2"/>
                </a:solidFill>
              </a:rPr>
              <a:t>Regio deal </a:t>
            </a:r>
          </a:p>
          <a:p>
            <a:pPr>
              <a:buClr>
                <a:schemeClr val="accent3"/>
              </a:buClr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B3D2BD-ABD2-44B2-8958-7B18D8D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AEB5B16-7A88-4999-AAEE-336EFB6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3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3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FB69E-3BF3-463F-9B30-14D812C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REGIO DEAL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1374C-85CC-4C2B-84F4-37214317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</a:pPr>
            <a:r>
              <a:rPr lang="nl-NL" dirty="0">
                <a:solidFill>
                  <a:schemeClr val="tx2"/>
                </a:solidFill>
              </a:rPr>
              <a:t>Regio deal </a:t>
            </a:r>
          </a:p>
          <a:p>
            <a:pPr>
              <a:buClr>
                <a:schemeClr val="accent3"/>
              </a:buClr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B3D2BD-ABD2-44B2-8958-7B18D8D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AEB5B16-7A88-4999-AAEE-336EFB6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4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2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FB69E-3BF3-463F-9B30-14D812C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REGIO DEAL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1374C-85CC-4C2B-84F4-37214317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</a:pPr>
            <a:r>
              <a:rPr lang="nl-NL" dirty="0">
                <a:solidFill>
                  <a:schemeClr val="tx2"/>
                </a:solidFill>
              </a:rPr>
              <a:t>Regio deal </a:t>
            </a:r>
          </a:p>
          <a:p>
            <a:pPr>
              <a:buClr>
                <a:schemeClr val="accent3"/>
              </a:buClr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B3D2BD-ABD2-44B2-8958-7B18D8D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AEB5B16-7A88-4999-AAEE-336EFB6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5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9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FB69E-3BF3-463F-9B30-14D812C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REGIO DEAL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1374C-85CC-4C2B-84F4-37214317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</a:pPr>
            <a:r>
              <a:rPr lang="nl-NL" dirty="0">
                <a:solidFill>
                  <a:schemeClr val="tx2"/>
                </a:solidFill>
              </a:rPr>
              <a:t>Regio deal </a:t>
            </a:r>
          </a:p>
          <a:p>
            <a:pPr>
              <a:buClr>
                <a:schemeClr val="accent3"/>
              </a:buClr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B3D2BD-ABD2-44B2-8958-7B18D8D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AEB5B16-7A88-4999-AAEE-336EFB6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6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8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38F8CF-46E3-4FC8-A130-435471BD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44EA31-737B-40DB-A284-DADB42C8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617-85AC-4582-9165-93FF99DD7577}" type="slidenum">
              <a:rPr lang="nl-NL" smtClean="0">
                <a:solidFill>
                  <a:schemeClr val="bg1"/>
                </a:solidFill>
              </a:rPr>
              <a:t>7</a:t>
            </a:fld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B633AB-99D3-46B8-911F-3DF853C0F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56" y="2709670"/>
            <a:ext cx="3840488" cy="143865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D93D556-3934-41FE-8F7E-73239504A499}"/>
              </a:ext>
            </a:extLst>
          </p:cNvPr>
          <p:cNvSpPr txBox="1"/>
          <p:nvPr/>
        </p:nvSpPr>
        <p:spPr>
          <a:xfrm>
            <a:off x="4175756" y="4148329"/>
            <a:ext cx="38404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hlinkClick r:id="rId3"/>
              </a:rPr>
              <a:t>www.regiodealoostgroningen.nl</a:t>
            </a:r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8510076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Regio Deal Oost-Groningen">
      <a:dk1>
        <a:srgbClr val="266C96"/>
      </a:dk1>
      <a:lt1>
        <a:sysClr val="window" lastClr="FFFFFF"/>
      </a:lt1>
      <a:dk2>
        <a:srgbClr val="266C96"/>
      </a:dk2>
      <a:lt2>
        <a:srgbClr val="FFFFFF"/>
      </a:lt2>
      <a:accent1>
        <a:srgbClr val="9ACA3D"/>
      </a:accent1>
      <a:accent2>
        <a:srgbClr val="6AC9C9"/>
      </a:accent2>
      <a:accent3>
        <a:srgbClr val="F79839"/>
      </a:accent3>
      <a:accent4>
        <a:srgbClr val="F17A6E"/>
      </a:accent4>
      <a:accent5>
        <a:srgbClr val="5B9BD5"/>
      </a:accent5>
      <a:accent6>
        <a:srgbClr val="70AD47"/>
      </a:accent6>
      <a:hlink>
        <a:srgbClr val="266C96"/>
      </a:hlink>
      <a:folHlink>
        <a:srgbClr val="F17A6E"/>
      </a:folHlink>
    </a:clrScheme>
    <a:fontScheme name="Aangepast 2">
      <a:majorFont>
        <a:latin typeface="Tw Cen MT Condensed Extra Bold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51</Words>
  <Application>Microsoft Office PowerPoint</Application>
  <PresentationFormat>Breedbeeld</PresentationFormat>
  <Paragraphs>27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 Condensed Extra Bold</vt:lpstr>
      <vt:lpstr>Kantoorthema</vt:lpstr>
      <vt:lpstr>REGIO DEAL OOST-GRONINGEN</vt:lpstr>
      <vt:lpstr>REGIO DEAL </vt:lpstr>
      <vt:lpstr>REGIO DEAL </vt:lpstr>
      <vt:lpstr>REGIO DEAL </vt:lpstr>
      <vt:lpstr>REGIO DEAL </vt:lpstr>
      <vt:lpstr>REGIO DEAL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 DEAL OOST-GRONINGEN</dc:title>
  <dc:creator>Anne Groenendijk</dc:creator>
  <cp:lastModifiedBy>Anne Groenendijk</cp:lastModifiedBy>
  <cp:revision>6</cp:revision>
  <dcterms:created xsi:type="dcterms:W3CDTF">2020-09-30T14:41:12Z</dcterms:created>
  <dcterms:modified xsi:type="dcterms:W3CDTF">2020-09-30T16:07:09Z</dcterms:modified>
</cp:coreProperties>
</file>